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3"/>
  </p:notesMasterIdLst>
  <p:sldIdLst>
    <p:sldId id="636" r:id="rId2"/>
    <p:sldId id="1269" r:id="rId3"/>
    <p:sldId id="1102" r:id="rId4"/>
    <p:sldId id="1263" r:id="rId5"/>
    <p:sldId id="1277" r:id="rId6"/>
    <p:sldId id="1278" r:id="rId7"/>
    <p:sldId id="1169" r:id="rId8"/>
    <p:sldId id="1279" r:id="rId9"/>
    <p:sldId id="1280" r:id="rId10"/>
    <p:sldId id="1281" r:id="rId11"/>
    <p:sldId id="1282" r:id="rId12"/>
    <p:sldId id="1235" r:id="rId13"/>
    <p:sldId id="1283" r:id="rId14"/>
    <p:sldId id="1284" r:id="rId15"/>
    <p:sldId id="1285" r:id="rId16"/>
    <p:sldId id="1286" r:id="rId17"/>
    <p:sldId id="1287" r:id="rId18"/>
    <p:sldId id="1288" r:id="rId19"/>
    <p:sldId id="1289" r:id="rId20"/>
    <p:sldId id="1290" r:id="rId21"/>
    <p:sldId id="129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7457C2-54FA-4F9D-9C8E-34E07C78D421}" v="339" dt="2025-04-05T15:18:10.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9E7457C2-54FA-4F9D-9C8E-34E07C78D421}"/>
    <pc:docChg chg="custSel addSld delSld modSld sldOrd">
      <pc:chgData name="Ed Godfrey" userId="61aa7c48ee0e3db0" providerId="LiveId" clId="{9E7457C2-54FA-4F9D-9C8E-34E07C78D421}" dt="2025-04-05T15:18:18.184" v="1716" actId="47"/>
      <pc:docMkLst>
        <pc:docMk/>
      </pc:docMkLst>
      <pc:sldChg chg="modSp mod">
        <pc:chgData name="Ed Godfrey" userId="61aa7c48ee0e3db0" providerId="LiveId" clId="{9E7457C2-54FA-4F9D-9C8E-34E07C78D421}" dt="2025-04-05T14:26:51.435" v="27" actId="6549"/>
        <pc:sldMkLst>
          <pc:docMk/>
          <pc:sldMk cId="286626818" sldId="636"/>
        </pc:sldMkLst>
        <pc:spChg chg="mod">
          <ac:chgData name="Ed Godfrey" userId="61aa7c48ee0e3db0" providerId="LiveId" clId="{9E7457C2-54FA-4F9D-9C8E-34E07C78D421}" dt="2025-04-05T14:26:42.863" v="15" actId="20577"/>
          <ac:spMkLst>
            <pc:docMk/>
            <pc:sldMk cId="286626818" sldId="636"/>
            <ac:spMk id="3" creationId="{1206BF46-F60A-B583-BE9A-98813DA83DD6}"/>
          </ac:spMkLst>
        </pc:spChg>
        <pc:spChg chg="mod">
          <ac:chgData name="Ed Godfrey" userId="61aa7c48ee0e3db0" providerId="LiveId" clId="{9E7457C2-54FA-4F9D-9C8E-34E07C78D421}" dt="2025-04-05T14:26:51.435" v="27" actId="6549"/>
          <ac:spMkLst>
            <pc:docMk/>
            <pc:sldMk cId="286626818" sldId="636"/>
            <ac:spMk id="4" creationId="{E81091B1-FFCB-0593-6511-1E1CB61C648D}"/>
          </ac:spMkLst>
        </pc:spChg>
      </pc:sldChg>
      <pc:sldChg chg="modSp mod ord">
        <pc:chgData name="Ed Godfrey" userId="61aa7c48ee0e3db0" providerId="LiveId" clId="{9E7457C2-54FA-4F9D-9C8E-34E07C78D421}" dt="2025-04-05T14:27:45.059" v="40" actId="20577"/>
        <pc:sldMkLst>
          <pc:docMk/>
          <pc:sldMk cId="1317570804" sldId="1102"/>
        </pc:sldMkLst>
        <pc:spChg chg="mod">
          <ac:chgData name="Ed Godfrey" userId="61aa7c48ee0e3db0" providerId="LiveId" clId="{9E7457C2-54FA-4F9D-9C8E-34E07C78D421}" dt="2025-04-05T14:27:39.914" v="33" actId="113"/>
          <ac:spMkLst>
            <pc:docMk/>
            <pc:sldMk cId="1317570804" sldId="1102"/>
            <ac:spMk id="3" creationId="{9E3293C3-2021-04F5-B3B2-149081BCD341}"/>
          </ac:spMkLst>
        </pc:spChg>
        <pc:spChg chg="mod">
          <ac:chgData name="Ed Godfrey" userId="61aa7c48ee0e3db0" providerId="LiveId" clId="{9E7457C2-54FA-4F9D-9C8E-34E07C78D421}" dt="2025-04-05T14:27:45.059" v="40" actId="20577"/>
          <ac:spMkLst>
            <pc:docMk/>
            <pc:sldMk cId="1317570804" sldId="1102"/>
            <ac:spMk id="6" creationId="{27341E30-1523-0531-D0E1-7D6824619EE0}"/>
          </ac:spMkLst>
        </pc:spChg>
      </pc:sldChg>
      <pc:sldChg chg="modSp mod modAnim">
        <pc:chgData name="Ed Godfrey" userId="61aa7c48ee0e3db0" providerId="LiveId" clId="{9E7457C2-54FA-4F9D-9C8E-34E07C78D421}" dt="2025-04-05T14:43:24.308" v="233" actId="20577"/>
        <pc:sldMkLst>
          <pc:docMk/>
          <pc:sldMk cId="93068664" sldId="1169"/>
        </pc:sldMkLst>
        <pc:spChg chg="mod">
          <ac:chgData name="Ed Godfrey" userId="61aa7c48ee0e3db0" providerId="LiveId" clId="{9E7457C2-54FA-4F9D-9C8E-34E07C78D421}" dt="2025-04-05T14:43:24.308" v="233" actId="20577"/>
          <ac:spMkLst>
            <pc:docMk/>
            <pc:sldMk cId="93068664" sldId="1169"/>
            <ac:spMk id="3" creationId="{BB6B93C3-77D3-564A-AB55-7A6A8F27E728}"/>
          </ac:spMkLst>
        </pc:spChg>
        <pc:spChg chg="mod">
          <ac:chgData name="Ed Godfrey" userId="61aa7c48ee0e3db0" providerId="LiveId" clId="{9E7457C2-54FA-4F9D-9C8E-34E07C78D421}" dt="2025-04-05T14:42:11.494" v="232" actId="255"/>
          <ac:spMkLst>
            <pc:docMk/>
            <pc:sldMk cId="93068664" sldId="1169"/>
            <ac:spMk id="6" creationId="{17B52AA5-3B14-F99C-0DD0-E4BB4A41B4BB}"/>
          </ac:spMkLst>
        </pc:spChg>
      </pc:sldChg>
      <pc:sldChg chg="del">
        <pc:chgData name="Ed Godfrey" userId="61aa7c48ee0e3db0" providerId="LiveId" clId="{9E7457C2-54FA-4F9D-9C8E-34E07C78D421}" dt="2025-04-05T15:18:14.166" v="1708" actId="47"/>
        <pc:sldMkLst>
          <pc:docMk/>
          <pc:sldMk cId="1423776664" sldId="1233"/>
        </pc:sldMkLst>
      </pc:sldChg>
      <pc:sldChg chg="delSp modSp mod modAnim">
        <pc:chgData name="Ed Godfrey" userId="61aa7c48ee0e3db0" providerId="LiveId" clId="{9E7457C2-54FA-4F9D-9C8E-34E07C78D421}" dt="2025-04-05T14:56:48.453" v="928" actId="20577"/>
        <pc:sldMkLst>
          <pc:docMk/>
          <pc:sldMk cId="2542300088" sldId="1235"/>
        </pc:sldMkLst>
        <pc:spChg chg="del">
          <ac:chgData name="Ed Godfrey" userId="61aa7c48ee0e3db0" providerId="LiveId" clId="{9E7457C2-54FA-4F9D-9C8E-34E07C78D421}" dt="2025-04-05T14:53:20.677" v="780" actId="21"/>
          <ac:spMkLst>
            <pc:docMk/>
            <pc:sldMk cId="2542300088" sldId="1235"/>
            <ac:spMk id="2" creationId="{FD2CCD36-906D-E9C7-BD5C-50415C9737DF}"/>
          </ac:spMkLst>
        </pc:spChg>
        <pc:spChg chg="mod">
          <ac:chgData name="Ed Godfrey" userId="61aa7c48ee0e3db0" providerId="LiveId" clId="{9E7457C2-54FA-4F9D-9C8E-34E07C78D421}" dt="2025-04-05T14:56:48.453" v="928" actId="20577"/>
          <ac:spMkLst>
            <pc:docMk/>
            <pc:sldMk cId="2542300088" sldId="1235"/>
            <ac:spMk id="3" creationId="{0F8C5599-D228-F850-C7DE-724F1697C69E}"/>
          </ac:spMkLst>
        </pc:spChg>
        <pc:spChg chg="mod">
          <ac:chgData name="Ed Godfrey" userId="61aa7c48ee0e3db0" providerId="LiveId" clId="{9E7457C2-54FA-4F9D-9C8E-34E07C78D421}" dt="2025-04-05T14:55:41.320" v="898" actId="20577"/>
          <ac:spMkLst>
            <pc:docMk/>
            <pc:sldMk cId="2542300088" sldId="1235"/>
            <ac:spMk id="6" creationId="{1B0BFC81-5A36-A81C-FDFC-605CEB2ADBA0}"/>
          </ac:spMkLst>
        </pc:spChg>
      </pc:sldChg>
      <pc:sldChg chg="del">
        <pc:chgData name="Ed Godfrey" userId="61aa7c48ee0e3db0" providerId="LiveId" clId="{9E7457C2-54FA-4F9D-9C8E-34E07C78D421}" dt="2025-04-05T15:18:15.347" v="1712" actId="47"/>
        <pc:sldMkLst>
          <pc:docMk/>
          <pc:sldMk cId="1211922710" sldId="1260"/>
        </pc:sldMkLst>
      </pc:sldChg>
      <pc:sldChg chg="del">
        <pc:chgData name="Ed Godfrey" userId="61aa7c48ee0e3db0" providerId="LiveId" clId="{9E7457C2-54FA-4F9D-9C8E-34E07C78D421}" dt="2025-04-05T15:18:16.302" v="1714" actId="47"/>
        <pc:sldMkLst>
          <pc:docMk/>
          <pc:sldMk cId="4267726909" sldId="1261"/>
        </pc:sldMkLst>
      </pc:sldChg>
      <pc:sldChg chg="modSp mod ord">
        <pc:chgData name="Ed Godfrey" userId="61aa7c48ee0e3db0" providerId="LiveId" clId="{9E7457C2-54FA-4F9D-9C8E-34E07C78D421}" dt="2025-04-05T14:29:05.803" v="69" actId="20577"/>
        <pc:sldMkLst>
          <pc:docMk/>
          <pc:sldMk cId="3119669211" sldId="1263"/>
        </pc:sldMkLst>
        <pc:spChg chg="mod">
          <ac:chgData name="Ed Godfrey" userId="61aa7c48ee0e3db0" providerId="LiveId" clId="{9E7457C2-54FA-4F9D-9C8E-34E07C78D421}" dt="2025-04-05T14:28:46.558" v="46" actId="113"/>
          <ac:spMkLst>
            <pc:docMk/>
            <pc:sldMk cId="3119669211" sldId="1263"/>
            <ac:spMk id="3" creationId="{2BC7A5B3-C9A5-A79B-EE87-45E7619D923A}"/>
          </ac:spMkLst>
        </pc:spChg>
        <pc:spChg chg="mod">
          <ac:chgData name="Ed Godfrey" userId="61aa7c48ee0e3db0" providerId="LiveId" clId="{9E7457C2-54FA-4F9D-9C8E-34E07C78D421}" dt="2025-04-05T14:29:05.803" v="69" actId="20577"/>
          <ac:spMkLst>
            <pc:docMk/>
            <pc:sldMk cId="3119669211" sldId="1263"/>
            <ac:spMk id="6" creationId="{0F567DC6-F0BA-0117-2919-AC35450704A5}"/>
          </ac:spMkLst>
        </pc:spChg>
      </pc:sldChg>
      <pc:sldChg chg="del">
        <pc:chgData name="Ed Godfrey" userId="61aa7c48ee0e3db0" providerId="LiveId" clId="{9E7457C2-54FA-4F9D-9C8E-34E07C78D421}" dt="2025-04-05T15:18:16.797" v="1715" actId="47"/>
        <pc:sldMkLst>
          <pc:docMk/>
          <pc:sldMk cId="3801102424" sldId="1265"/>
        </pc:sldMkLst>
      </pc:sldChg>
      <pc:sldChg chg="del">
        <pc:chgData name="Ed Godfrey" userId="61aa7c48ee0e3db0" providerId="LiveId" clId="{9E7457C2-54FA-4F9D-9C8E-34E07C78D421}" dt="2025-04-05T15:18:13.547" v="1706" actId="47"/>
        <pc:sldMkLst>
          <pc:docMk/>
          <pc:sldMk cId="1538204066" sldId="1270"/>
        </pc:sldMkLst>
      </pc:sldChg>
      <pc:sldChg chg="del">
        <pc:chgData name="Ed Godfrey" userId="61aa7c48ee0e3db0" providerId="LiveId" clId="{9E7457C2-54FA-4F9D-9C8E-34E07C78D421}" dt="2025-04-05T15:18:13.913" v="1707" actId="47"/>
        <pc:sldMkLst>
          <pc:docMk/>
          <pc:sldMk cId="2544078172" sldId="1271"/>
        </pc:sldMkLst>
      </pc:sldChg>
      <pc:sldChg chg="del">
        <pc:chgData name="Ed Godfrey" userId="61aa7c48ee0e3db0" providerId="LiveId" clId="{9E7457C2-54FA-4F9D-9C8E-34E07C78D421}" dt="2025-04-05T15:18:14.397" v="1709" actId="47"/>
        <pc:sldMkLst>
          <pc:docMk/>
          <pc:sldMk cId="807400525" sldId="1272"/>
        </pc:sldMkLst>
      </pc:sldChg>
      <pc:sldChg chg="del">
        <pc:chgData name="Ed Godfrey" userId="61aa7c48ee0e3db0" providerId="LiveId" clId="{9E7457C2-54FA-4F9D-9C8E-34E07C78D421}" dt="2025-04-05T15:18:14.670" v="1710" actId="47"/>
        <pc:sldMkLst>
          <pc:docMk/>
          <pc:sldMk cId="1693126314" sldId="1273"/>
        </pc:sldMkLst>
      </pc:sldChg>
      <pc:sldChg chg="del">
        <pc:chgData name="Ed Godfrey" userId="61aa7c48ee0e3db0" providerId="LiveId" clId="{9E7457C2-54FA-4F9D-9C8E-34E07C78D421}" dt="2025-04-05T15:18:15.016" v="1711" actId="47"/>
        <pc:sldMkLst>
          <pc:docMk/>
          <pc:sldMk cId="618648175" sldId="1274"/>
        </pc:sldMkLst>
      </pc:sldChg>
      <pc:sldChg chg="del">
        <pc:chgData name="Ed Godfrey" userId="61aa7c48ee0e3db0" providerId="LiveId" clId="{9E7457C2-54FA-4F9D-9C8E-34E07C78D421}" dt="2025-04-05T15:18:15.822" v="1713" actId="47"/>
        <pc:sldMkLst>
          <pc:docMk/>
          <pc:sldMk cId="3889647309" sldId="1275"/>
        </pc:sldMkLst>
      </pc:sldChg>
      <pc:sldChg chg="del">
        <pc:chgData name="Ed Godfrey" userId="61aa7c48ee0e3db0" providerId="LiveId" clId="{9E7457C2-54FA-4F9D-9C8E-34E07C78D421}" dt="2025-04-05T15:18:18.184" v="1716" actId="47"/>
        <pc:sldMkLst>
          <pc:docMk/>
          <pc:sldMk cId="184526142" sldId="1276"/>
        </pc:sldMkLst>
      </pc:sldChg>
      <pc:sldChg chg="modSp add mod">
        <pc:chgData name="Ed Godfrey" userId="61aa7c48ee0e3db0" providerId="LiveId" clId="{9E7457C2-54FA-4F9D-9C8E-34E07C78D421}" dt="2025-04-05T14:30:10.240" v="78" actId="947"/>
        <pc:sldMkLst>
          <pc:docMk/>
          <pc:sldMk cId="2090760885" sldId="1277"/>
        </pc:sldMkLst>
        <pc:spChg chg="mod">
          <ac:chgData name="Ed Godfrey" userId="61aa7c48ee0e3db0" providerId="LiveId" clId="{9E7457C2-54FA-4F9D-9C8E-34E07C78D421}" dt="2025-04-05T14:30:10.240" v="78" actId="947"/>
          <ac:spMkLst>
            <pc:docMk/>
            <pc:sldMk cId="2090760885" sldId="1277"/>
            <ac:spMk id="3" creationId="{7CBE1C21-5AD0-ECEF-D5A4-CB03AA658058}"/>
          </ac:spMkLst>
        </pc:spChg>
      </pc:sldChg>
      <pc:sldChg chg="modSp add mod">
        <pc:chgData name="Ed Godfrey" userId="61aa7c48ee0e3db0" providerId="LiveId" clId="{9E7457C2-54FA-4F9D-9C8E-34E07C78D421}" dt="2025-04-05T14:32:38.699" v="104" actId="20577"/>
        <pc:sldMkLst>
          <pc:docMk/>
          <pc:sldMk cId="3186944207" sldId="1278"/>
        </pc:sldMkLst>
        <pc:spChg chg="mod">
          <ac:chgData name="Ed Godfrey" userId="61aa7c48ee0e3db0" providerId="LiveId" clId="{9E7457C2-54FA-4F9D-9C8E-34E07C78D421}" dt="2025-04-05T14:32:38.699" v="104" actId="20577"/>
          <ac:spMkLst>
            <pc:docMk/>
            <pc:sldMk cId="3186944207" sldId="1278"/>
            <ac:spMk id="3" creationId="{6994F2CA-290B-172C-5028-367D92DADDEC}"/>
          </ac:spMkLst>
        </pc:spChg>
        <pc:spChg chg="mod">
          <ac:chgData name="Ed Godfrey" userId="61aa7c48ee0e3db0" providerId="LiveId" clId="{9E7457C2-54FA-4F9D-9C8E-34E07C78D421}" dt="2025-04-05T14:32:22.325" v="97" actId="20577"/>
          <ac:spMkLst>
            <pc:docMk/>
            <pc:sldMk cId="3186944207" sldId="1278"/>
            <ac:spMk id="6" creationId="{AE2E8162-B66B-2EFE-B563-EF21BA9CCFF6}"/>
          </ac:spMkLst>
        </pc:spChg>
      </pc:sldChg>
      <pc:sldChg chg="modSp add mod">
        <pc:chgData name="Ed Godfrey" userId="61aa7c48ee0e3db0" providerId="LiveId" clId="{9E7457C2-54FA-4F9D-9C8E-34E07C78D421}" dt="2025-04-05T14:44:23.662" v="261" actId="20577"/>
        <pc:sldMkLst>
          <pc:docMk/>
          <pc:sldMk cId="1211553551" sldId="1279"/>
        </pc:sldMkLst>
        <pc:spChg chg="mod">
          <ac:chgData name="Ed Godfrey" userId="61aa7c48ee0e3db0" providerId="LiveId" clId="{9E7457C2-54FA-4F9D-9C8E-34E07C78D421}" dt="2025-04-05T14:44:15.506" v="240" actId="113"/>
          <ac:spMkLst>
            <pc:docMk/>
            <pc:sldMk cId="1211553551" sldId="1279"/>
            <ac:spMk id="3" creationId="{464A34BF-EFC4-AF8D-91ED-0FDA50F0FAB3}"/>
          </ac:spMkLst>
        </pc:spChg>
        <pc:spChg chg="mod">
          <ac:chgData name="Ed Godfrey" userId="61aa7c48ee0e3db0" providerId="LiveId" clId="{9E7457C2-54FA-4F9D-9C8E-34E07C78D421}" dt="2025-04-05T14:44:23.662" v="261" actId="20577"/>
          <ac:spMkLst>
            <pc:docMk/>
            <pc:sldMk cId="1211553551" sldId="1279"/>
            <ac:spMk id="6" creationId="{AD4005C9-F9A6-941D-3DB1-224A304B68F3}"/>
          </ac:spMkLst>
        </pc:spChg>
      </pc:sldChg>
      <pc:sldChg chg="modSp add mod">
        <pc:chgData name="Ed Godfrey" userId="61aa7c48ee0e3db0" providerId="LiveId" clId="{9E7457C2-54FA-4F9D-9C8E-34E07C78D421}" dt="2025-04-05T14:44:48.231" v="282" actId="20577"/>
        <pc:sldMkLst>
          <pc:docMk/>
          <pc:sldMk cId="4293759408" sldId="1280"/>
        </pc:sldMkLst>
        <pc:spChg chg="mod">
          <ac:chgData name="Ed Godfrey" userId="61aa7c48ee0e3db0" providerId="LiveId" clId="{9E7457C2-54FA-4F9D-9C8E-34E07C78D421}" dt="2025-04-05T14:44:40.565" v="265" actId="113"/>
          <ac:spMkLst>
            <pc:docMk/>
            <pc:sldMk cId="4293759408" sldId="1280"/>
            <ac:spMk id="3" creationId="{1AD64103-93AB-DE84-B0DC-AA4CCD0CEA02}"/>
          </ac:spMkLst>
        </pc:spChg>
        <pc:spChg chg="mod">
          <ac:chgData name="Ed Godfrey" userId="61aa7c48ee0e3db0" providerId="LiveId" clId="{9E7457C2-54FA-4F9D-9C8E-34E07C78D421}" dt="2025-04-05T14:44:48.231" v="282" actId="20577"/>
          <ac:spMkLst>
            <pc:docMk/>
            <pc:sldMk cId="4293759408" sldId="1280"/>
            <ac:spMk id="6" creationId="{54F068E5-23B3-4A57-3888-1DB2A5DF8F83}"/>
          </ac:spMkLst>
        </pc:spChg>
      </pc:sldChg>
      <pc:sldChg chg="modSp add mod">
        <pc:chgData name="Ed Godfrey" userId="61aa7c48ee0e3db0" providerId="LiveId" clId="{9E7457C2-54FA-4F9D-9C8E-34E07C78D421}" dt="2025-04-05T14:45:41.477" v="301" actId="947"/>
        <pc:sldMkLst>
          <pc:docMk/>
          <pc:sldMk cId="1004910780" sldId="1281"/>
        </pc:sldMkLst>
        <pc:spChg chg="mod">
          <ac:chgData name="Ed Godfrey" userId="61aa7c48ee0e3db0" providerId="LiveId" clId="{9E7457C2-54FA-4F9D-9C8E-34E07C78D421}" dt="2025-04-05T14:45:41.477" v="301" actId="947"/>
          <ac:spMkLst>
            <pc:docMk/>
            <pc:sldMk cId="1004910780" sldId="1281"/>
            <ac:spMk id="3" creationId="{26F2A552-4A15-9B5A-322B-5E69B4790800}"/>
          </ac:spMkLst>
        </pc:spChg>
        <pc:spChg chg="mod">
          <ac:chgData name="Ed Godfrey" userId="61aa7c48ee0e3db0" providerId="LiveId" clId="{9E7457C2-54FA-4F9D-9C8E-34E07C78D421}" dt="2025-04-05T14:45:25.949" v="299" actId="20577"/>
          <ac:spMkLst>
            <pc:docMk/>
            <pc:sldMk cId="1004910780" sldId="1281"/>
            <ac:spMk id="6" creationId="{9B104E93-E872-3ED3-710A-306ED8C0F82A}"/>
          </ac:spMkLst>
        </pc:spChg>
      </pc:sldChg>
      <pc:sldChg chg="modSp add mod">
        <pc:chgData name="Ed Godfrey" userId="61aa7c48ee0e3db0" providerId="LiveId" clId="{9E7457C2-54FA-4F9D-9C8E-34E07C78D421}" dt="2025-04-05T14:51:16.443" v="779" actId="1036"/>
        <pc:sldMkLst>
          <pc:docMk/>
          <pc:sldMk cId="1877439655" sldId="1282"/>
        </pc:sldMkLst>
        <pc:spChg chg="mod">
          <ac:chgData name="Ed Godfrey" userId="61aa7c48ee0e3db0" providerId="LiveId" clId="{9E7457C2-54FA-4F9D-9C8E-34E07C78D421}" dt="2025-04-05T14:51:16.443" v="779" actId="1036"/>
          <ac:spMkLst>
            <pc:docMk/>
            <pc:sldMk cId="1877439655" sldId="1282"/>
            <ac:spMk id="3" creationId="{88598B32-9915-8884-8042-AE98497AEC82}"/>
          </ac:spMkLst>
        </pc:spChg>
        <pc:spChg chg="mod">
          <ac:chgData name="Ed Godfrey" userId="61aa7c48ee0e3db0" providerId="LiveId" clId="{9E7457C2-54FA-4F9D-9C8E-34E07C78D421}" dt="2025-04-05T14:48:21.838" v="420" actId="20577"/>
          <ac:spMkLst>
            <pc:docMk/>
            <pc:sldMk cId="1877439655" sldId="1282"/>
            <ac:spMk id="6" creationId="{3A657E6C-52D1-AECA-DDB3-F86D19244A99}"/>
          </ac:spMkLst>
        </pc:spChg>
      </pc:sldChg>
      <pc:sldChg chg="addSp modSp add mod modAnim">
        <pc:chgData name="Ed Godfrey" userId="61aa7c48ee0e3db0" providerId="LiveId" clId="{9E7457C2-54FA-4F9D-9C8E-34E07C78D421}" dt="2025-04-05T15:02:03.397" v="1028" actId="20577"/>
        <pc:sldMkLst>
          <pc:docMk/>
          <pc:sldMk cId="3135769652" sldId="1283"/>
        </pc:sldMkLst>
        <pc:spChg chg="add mod">
          <ac:chgData name="Ed Godfrey" userId="61aa7c48ee0e3db0" providerId="LiveId" clId="{9E7457C2-54FA-4F9D-9C8E-34E07C78D421}" dt="2025-04-05T15:01:51.817" v="1016" actId="123"/>
          <ac:spMkLst>
            <pc:docMk/>
            <pc:sldMk cId="3135769652" sldId="1283"/>
            <ac:spMk id="2" creationId="{1E36EA58-8F79-0CC3-3C71-448AB7D16F4B}"/>
          </ac:spMkLst>
        </pc:spChg>
        <pc:spChg chg="mod">
          <ac:chgData name="Ed Godfrey" userId="61aa7c48ee0e3db0" providerId="LiveId" clId="{9E7457C2-54FA-4F9D-9C8E-34E07C78D421}" dt="2025-04-05T15:02:03.397" v="1028" actId="20577"/>
          <ac:spMkLst>
            <pc:docMk/>
            <pc:sldMk cId="3135769652" sldId="1283"/>
            <ac:spMk id="3" creationId="{431AFEE7-9BD8-D644-B235-79CE5BF69D48}"/>
          </ac:spMkLst>
        </pc:spChg>
      </pc:sldChg>
      <pc:sldChg chg="modSp add mod">
        <pc:chgData name="Ed Godfrey" userId="61aa7c48ee0e3db0" providerId="LiveId" clId="{9E7457C2-54FA-4F9D-9C8E-34E07C78D421}" dt="2025-04-05T15:03:47.032" v="1076" actId="20577"/>
        <pc:sldMkLst>
          <pc:docMk/>
          <pc:sldMk cId="2069789583" sldId="1284"/>
        </pc:sldMkLst>
        <pc:spChg chg="mod">
          <ac:chgData name="Ed Godfrey" userId="61aa7c48ee0e3db0" providerId="LiveId" clId="{9E7457C2-54FA-4F9D-9C8E-34E07C78D421}" dt="2025-04-05T15:03:47.032" v="1076" actId="20577"/>
          <ac:spMkLst>
            <pc:docMk/>
            <pc:sldMk cId="2069789583" sldId="1284"/>
            <ac:spMk id="3" creationId="{E2C02855-D928-F18E-4D63-79E86773ECEA}"/>
          </ac:spMkLst>
        </pc:spChg>
        <pc:spChg chg="mod">
          <ac:chgData name="Ed Godfrey" userId="61aa7c48ee0e3db0" providerId="LiveId" clId="{9E7457C2-54FA-4F9D-9C8E-34E07C78D421}" dt="2025-04-05T15:03:11.354" v="1038" actId="20577"/>
          <ac:spMkLst>
            <pc:docMk/>
            <pc:sldMk cId="2069789583" sldId="1284"/>
            <ac:spMk id="6" creationId="{C7C1B206-A05C-2414-E9F5-C3AB8B833F72}"/>
          </ac:spMkLst>
        </pc:spChg>
      </pc:sldChg>
      <pc:sldChg chg="modSp add mod">
        <pc:chgData name="Ed Godfrey" userId="61aa7c48ee0e3db0" providerId="LiveId" clId="{9E7457C2-54FA-4F9D-9C8E-34E07C78D421}" dt="2025-04-05T15:06:13.153" v="1109" actId="20577"/>
        <pc:sldMkLst>
          <pc:docMk/>
          <pc:sldMk cId="1657051437" sldId="1285"/>
        </pc:sldMkLst>
        <pc:spChg chg="mod">
          <ac:chgData name="Ed Godfrey" userId="61aa7c48ee0e3db0" providerId="LiveId" clId="{9E7457C2-54FA-4F9D-9C8E-34E07C78D421}" dt="2025-04-05T15:06:02.716" v="1083" actId="113"/>
          <ac:spMkLst>
            <pc:docMk/>
            <pc:sldMk cId="1657051437" sldId="1285"/>
            <ac:spMk id="3" creationId="{19C4B137-DCE8-E0C7-10C6-688D373D137D}"/>
          </ac:spMkLst>
        </pc:spChg>
        <pc:spChg chg="mod">
          <ac:chgData name="Ed Godfrey" userId="61aa7c48ee0e3db0" providerId="LiveId" clId="{9E7457C2-54FA-4F9D-9C8E-34E07C78D421}" dt="2025-04-05T15:06:13.153" v="1109" actId="20577"/>
          <ac:spMkLst>
            <pc:docMk/>
            <pc:sldMk cId="1657051437" sldId="1285"/>
            <ac:spMk id="6" creationId="{7E6D5C06-FFFF-98E4-1A7B-6B59EF5F8062}"/>
          </ac:spMkLst>
        </pc:spChg>
      </pc:sldChg>
      <pc:sldChg chg="modSp add mod">
        <pc:chgData name="Ed Godfrey" userId="61aa7c48ee0e3db0" providerId="LiveId" clId="{9E7457C2-54FA-4F9D-9C8E-34E07C78D421}" dt="2025-04-05T15:06:36.502" v="1130" actId="20577"/>
        <pc:sldMkLst>
          <pc:docMk/>
          <pc:sldMk cId="3003782915" sldId="1286"/>
        </pc:sldMkLst>
        <pc:spChg chg="mod">
          <ac:chgData name="Ed Godfrey" userId="61aa7c48ee0e3db0" providerId="LiveId" clId="{9E7457C2-54FA-4F9D-9C8E-34E07C78D421}" dt="2025-04-05T15:06:28.576" v="1113" actId="113"/>
          <ac:spMkLst>
            <pc:docMk/>
            <pc:sldMk cId="3003782915" sldId="1286"/>
            <ac:spMk id="3" creationId="{38ACD845-AAA8-A819-4268-CE7F84A82869}"/>
          </ac:spMkLst>
        </pc:spChg>
        <pc:spChg chg="mod">
          <ac:chgData name="Ed Godfrey" userId="61aa7c48ee0e3db0" providerId="LiveId" clId="{9E7457C2-54FA-4F9D-9C8E-34E07C78D421}" dt="2025-04-05T15:06:36.502" v="1130" actId="20577"/>
          <ac:spMkLst>
            <pc:docMk/>
            <pc:sldMk cId="3003782915" sldId="1286"/>
            <ac:spMk id="6" creationId="{C5DE8F80-F5D6-EEB9-C4C3-ED6DDEF4AEBB}"/>
          </ac:spMkLst>
        </pc:spChg>
      </pc:sldChg>
      <pc:sldChg chg="modSp add mod">
        <pc:chgData name="Ed Godfrey" userId="61aa7c48ee0e3db0" providerId="LiveId" clId="{9E7457C2-54FA-4F9D-9C8E-34E07C78D421}" dt="2025-04-05T15:06:57.891" v="1141" actId="6549"/>
        <pc:sldMkLst>
          <pc:docMk/>
          <pc:sldMk cId="2167996162" sldId="1287"/>
        </pc:sldMkLst>
        <pc:spChg chg="mod">
          <ac:chgData name="Ed Godfrey" userId="61aa7c48ee0e3db0" providerId="LiveId" clId="{9E7457C2-54FA-4F9D-9C8E-34E07C78D421}" dt="2025-04-05T15:06:53.496" v="1134" actId="113"/>
          <ac:spMkLst>
            <pc:docMk/>
            <pc:sldMk cId="2167996162" sldId="1287"/>
            <ac:spMk id="3" creationId="{15CCDEFA-4E4F-63FC-22AD-76E53BD25D3C}"/>
          </ac:spMkLst>
        </pc:spChg>
        <pc:spChg chg="mod">
          <ac:chgData name="Ed Godfrey" userId="61aa7c48ee0e3db0" providerId="LiveId" clId="{9E7457C2-54FA-4F9D-9C8E-34E07C78D421}" dt="2025-04-05T15:06:57.891" v="1141" actId="6549"/>
          <ac:spMkLst>
            <pc:docMk/>
            <pc:sldMk cId="2167996162" sldId="1287"/>
            <ac:spMk id="6" creationId="{0F2534E5-8D4B-510C-82DE-3E5687D51000}"/>
          </ac:spMkLst>
        </pc:spChg>
      </pc:sldChg>
      <pc:sldChg chg="addSp delSp modSp add mod modAnim">
        <pc:chgData name="Ed Godfrey" userId="61aa7c48ee0e3db0" providerId="LiveId" clId="{9E7457C2-54FA-4F9D-9C8E-34E07C78D421}" dt="2025-04-05T15:11:14.222" v="1303"/>
        <pc:sldMkLst>
          <pc:docMk/>
          <pc:sldMk cId="484674049" sldId="1288"/>
        </pc:sldMkLst>
        <pc:spChg chg="del">
          <ac:chgData name="Ed Godfrey" userId="61aa7c48ee0e3db0" providerId="LiveId" clId="{9E7457C2-54FA-4F9D-9C8E-34E07C78D421}" dt="2025-04-05T15:07:29.043" v="1143" actId="21"/>
          <ac:spMkLst>
            <pc:docMk/>
            <pc:sldMk cId="484674049" sldId="1288"/>
            <ac:spMk id="2" creationId="{4216079C-7BE4-94B6-5C1F-6473E9BFE3AA}"/>
          </ac:spMkLst>
        </pc:spChg>
        <pc:spChg chg="mod">
          <ac:chgData name="Ed Godfrey" userId="61aa7c48ee0e3db0" providerId="LiveId" clId="{9E7457C2-54FA-4F9D-9C8E-34E07C78D421}" dt="2025-04-05T15:08:09.717" v="1201" actId="5793"/>
          <ac:spMkLst>
            <pc:docMk/>
            <pc:sldMk cId="484674049" sldId="1288"/>
            <ac:spMk id="3" creationId="{3015B019-32C8-7141-0CD4-5BFE7E32F06A}"/>
          </ac:spMkLst>
        </pc:spChg>
        <pc:spChg chg="add mod">
          <ac:chgData name="Ed Godfrey" userId="61aa7c48ee0e3db0" providerId="LiveId" clId="{9E7457C2-54FA-4F9D-9C8E-34E07C78D421}" dt="2025-04-05T15:10:50.644" v="1295" actId="20577"/>
          <ac:spMkLst>
            <pc:docMk/>
            <pc:sldMk cId="484674049" sldId="1288"/>
            <ac:spMk id="4" creationId="{7C504801-DABC-8BE8-F372-5132CFB923BA}"/>
          </ac:spMkLst>
        </pc:spChg>
      </pc:sldChg>
      <pc:sldChg chg="modSp add mod">
        <pc:chgData name="Ed Godfrey" userId="61aa7c48ee0e3db0" providerId="LiveId" clId="{9E7457C2-54FA-4F9D-9C8E-34E07C78D421}" dt="2025-04-05T15:13:23.676" v="1318" actId="6549"/>
        <pc:sldMkLst>
          <pc:docMk/>
          <pc:sldMk cId="3965322017" sldId="1289"/>
        </pc:sldMkLst>
        <pc:spChg chg="mod">
          <ac:chgData name="Ed Godfrey" userId="61aa7c48ee0e3db0" providerId="LiveId" clId="{9E7457C2-54FA-4F9D-9C8E-34E07C78D421}" dt="2025-04-05T15:13:15.663" v="1308" actId="113"/>
          <ac:spMkLst>
            <pc:docMk/>
            <pc:sldMk cId="3965322017" sldId="1289"/>
            <ac:spMk id="3" creationId="{D17B9E76-701E-26BA-1EC7-DFFB7017A13A}"/>
          </ac:spMkLst>
        </pc:spChg>
        <pc:spChg chg="mod">
          <ac:chgData name="Ed Godfrey" userId="61aa7c48ee0e3db0" providerId="LiveId" clId="{9E7457C2-54FA-4F9D-9C8E-34E07C78D421}" dt="2025-04-05T15:13:23.676" v="1318" actId="6549"/>
          <ac:spMkLst>
            <pc:docMk/>
            <pc:sldMk cId="3965322017" sldId="1289"/>
            <ac:spMk id="6" creationId="{B55D8F6B-A488-6925-452A-619147D0A62C}"/>
          </ac:spMkLst>
        </pc:spChg>
      </pc:sldChg>
      <pc:sldChg chg="modSp add mod modAnim">
        <pc:chgData name="Ed Godfrey" userId="61aa7c48ee0e3db0" providerId="LiveId" clId="{9E7457C2-54FA-4F9D-9C8E-34E07C78D421}" dt="2025-04-05T15:16:38.758" v="1704"/>
        <pc:sldMkLst>
          <pc:docMk/>
          <pc:sldMk cId="2644514218" sldId="1290"/>
        </pc:sldMkLst>
        <pc:spChg chg="mod">
          <ac:chgData name="Ed Godfrey" userId="61aa7c48ee0e3db0" providerId="LiveId" clId="{9E7457C2-54FA-4F9D-9C8E-34E07C78D421}" dt="2025-04-05T15:15:48.752" v="1694" actId="255"/>
          <ac:spMkLst>
            <pc:docMk/>
            <pc:sldMk cId="2644514218" sldId="1290"/>
            <ac:spMk id="3" creationId="{8E1E1A67-8E2D-647C-0ADE-AEF971D55468}"/>
          </ac:spMkLst>
        </pc:spChg>
        <pc:spChg chg="mod">
          <ac:chgData name="Ed Godfrey" userId="61aa7c48ee0e3db0" providerId="LiveId" clId="{9E7457C2-54FA-4F9D-9C8E-34E07C78D421}" dt="2025-04-05T15:14:04.794" v="1357" actId="20577"/>
          <ac:spMkLst>
            <pc:docMk/>
            <pc:sldMk cId="2644514218" sldId="1290"/>
            <ac:spMk id="6" creationId="{49B4B2C7-81BB-80AC-72BC-2374511AF7FC}"/>
          </ac:spMkLst>
        </pc:spChg>
      </pc:sldChg>
      <pc:sldChg chg="add">
        <pc:chgData name="Ed Godfrey" userId="61aa7c48ee0e3db0" providerId="LiveId" clId="{9E7457C2-54FA-4F9D-9C8E-34E07C78D421}" dt="2025-04-05T15:18:10.541" v="1705"/>
        <pc:sldMkLst>
          <pc:docMk/>
          <pc:sldMk cId="2178354107" sldId="12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4/5/2025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4/5/2025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4/5/2025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4/5/2025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Mind (Part 2)</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:9-11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April 6,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32B42-D68A-2E57-83EB-3EB333ABC4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F2A552-4A15-9B5A-322B-5E69B4790800}"/>
              </a:ext>
            </a:extLst>
          </p:cNvPr>
          <p:cNvSpPr txBox="1">
            <a:spLocks noChangeArrowheads="1"/>
          </p:cNvSpPr>
          <p:nvPr/>
        </p:nvSpPr>
        <p:spPr bwMode="auto">
          <a:xfrm>
            <a:off x="173038" y="801254"/>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I will ask the Father, and He will give you another Helper, that He may be with you forever; 17 that is the Spirit of truth, whom the world cannot receive, because it does not see Him or know Him, but you know Him because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 abides with you</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lang="en-US" sz="44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be </a:t>
            </a:r>
            <a:r>
              <a:rPr lang="en-US" sz="4400" i="1" u="sng" cap="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you</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B104E93-E872-3ED3-710A-306ED8C0F82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14:16-17</a:t>
            </a:r>
          </a:p>
        </p:txBody>
      </p:sp>
    </p:spTree>
    <p:extLst>
      <p:ext uri="{BB962C8B-B14F-4D97-AF65-F5344CB8AC3E}">
        <p14:creationId xmlns:p14="http://schemas.microsoft.com/office/powerpoint/2010/main" val="100491078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82ADC-D0A3-951D-B443-1B05DA4471B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8598B32-9915-8884-8042-AE98497AEC82}"/>
              </a:ext>
            </a:extLst>
          </p:cNvPr>
          <p:cNvSpPr txBox="1">
            <a:spLocks noChangeArrowheads="1"/>
          </p:cNvSpPr>
          <p:nvPr/>
        </p:nvSpPr>
        <p:spPr bwMode="auto">
          <a:xfrm>
            <a:off x="173038" y="879311"/>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marR="0" indent="-571500" algn="just">
              <a:buFont typeface="Wingdings" panose="05000000000000000000" pitchFamily="2" charset="2"/>
              <a:buChar char="§"/>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“walk by the Spirit” (Galatians 5:16)</a:t>
            </a:r>
          </a:p>
          <a:p>
            <a:pPr marL="571500" marR="0" indent="-571500" algn="just">
              <a:buFont typeface="Wingdings" panose="05000000000000000000" pitchFamily="2" charset="2"/>
              <a:buChar char="§"/>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We bear “the fruit of the Spirit” (Galatians 5:22-23)</a:t>
            </a:r>
          </a:p>
          <a:p>
            <a:pPr marL="571500" marR="0" indent="-571500" algn="just">
              <a:buFont typeface="Wingdings" panose="05000000000000000000" pitchFamily="2" charset="2"/>
              <a:buChar char="§"/>
            </a:pP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mortify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put to death) the deeds of the flesh by the Spirit (Romans 8:13)</a:t>
            </a:r>
          </a:p>
          <a:p>
            <a:pPr marL="571500" marR="0" indent="-571500" algn="just">
              <a:buFont typeface="Wingdings" panose="05000000000000000000" pitchFamily="2" charset="2"/>
              <a:buChar char="§"/>
            </a:pP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have “joy in the Holy Spirit</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(Romans 14:17)</a:t>
            </a:r>
          </a:p>
          <a:p>
            <a:pPr marL="571500" marR="0" indent="-571500" algn="just">
              <a:buFont typeface="Wingdings" panose="05000000000000000000" pitchFamily="2" charset="2"/>
              <a:buChar char="§"/>
            </a:pP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approach God “in one Spirit” (Ephesians 2:18)</a:t>
            </a:r>
          </a:p>
          <a:p>
            <a:pPr marL="571500" marR="0" indent="-571500" algn="just">
              <a:buFont typeface="Wingdings" panose="05000000000000000000" pitchFamily="2" charset="2"/>
              <a:buChar char="§"/>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We worship God “in the Spirit” (Philippians 3:3)</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A657E6C-52D1-AECA-DDB3-F86D19244A9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Indwelling Holy Spirit</a:t>
            </a:r>
          </a:p>
        </p:txBody>
      </p:sp>
    </p:spTree>
    <p:extLst>
      <p:ext uri="{BB962C8B-B14F-4D97-AF65-F5344CB8AC3E}">
        <p14:creationId xmlns:p14="http://schemas.microsoft.com/office/powerpoint/2010/main" val="187743965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E4461-6950-74AC-3FBB-7EA90A8A41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8C5599-D228-F850-C7DE-724F1697C69E}"/>
              </a:ext>
            </a:extLst>
          </p:cNvPr>
          <p:cNvSpPr txBox="1">
            <a:spLocks noChangeArrowheads="1"/>
          </p:cNvSpPr>
          <p:nvPr/>
        </p:nvSpPr>
        <p:spPr bwMode="auto">
          <a:xfrm>
            <a:off x="173038" y="678591"/>
            <a:ext cx="11805602"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[Communion] consists of the divine operations of our souls towards God, </a:t>
            </a:r>
          </a:p>
          <a:p>
            <a:pPr marL="571500" marR="0" indent="-571500" algn="just">
              <a:buFont typeface="Wingdings" panose="05000000000000000000" pitchFamily="2" charset="2"/>
              <a:buChar char="§"/>
            </a:pP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when the faculties of the soul are tending towards Him, 	and terminated upon Him; </a:t>
            </a:r>
          </a:p>
          <a:p>
            <a:pPr marL="571500" marR="0" indent="-571500" algn="just">
              <a:buFont typeface="Wingdings" panose="05000000000000000000" pitchFamily="2" charset="2"/>
              <a:buChar char="§"/>
            </a:pP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when the mind is exercised in the contemplation of Him,</a:t>
            </a:r>
          </a:p>
          <a:p>
            <a:pPr marR="0" algn="just"/>
            <a:r>
              <a:rPr lang="en-US" sz="3400" b="0"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will in choosing and embracing Him, </a:t>
            </a:r>
          </a:p>
          <a:p>
            <a:pPr marL="571500" marR="0" indent="-571500" algn="just">
              <a:buFont typeface="Wingdings" panose="05000000000000000000" pitchFamily="2" charset="2"/>
              <a:buChar char="§"/>
            </a:pP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when the affections are fixed upon Him, </a:t>
            </a:r>
          </a:p>
          <a:p>
            <a:pPr marR="0" algn="just"/>
            <a:r>
              <a:rPr lang="en-US" sz="3400" b="0"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and center in Him, </a:t>
            </a:r>
          </a:p>
          <a:p>
            <a:pPr marL="571500" marR="0" indent="-571500" algn="just">
              <a:buFont typeface="Wingdings" panose="05000000000000000000" pitchFamily="2" charset="2"/>
              <a:buChar char="§"/>
            </a:pP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when by our desires we pursue after Him, </a:t>
            </a:r>
          </a:p>
          <a:p>
            <a:pPr marR="0" algn="just"/>
            <a:r>
              <a:rPr lang="en-US" sz="3400" b="0"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by our love we cleave to Him, and </a:t>
            </a:r>
          </a:p>
          <a:p>
            <a:pPr marR="0" algn="just"/>
            <a:r>
              <a:rPr lang="en-US" sz="3400" b="0"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US" sz="3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by delight we acquiesce and solace ourselves in Him.</a:t>
            </a:r>
            <a:endParaRPr lang="en-US" sz="3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B0BFC81-5A36-A81C-FDFC-605CEB2ADBA0}"/>
              </a:ext>
            </a:extLst>
          </p:cNvPr>
          <p:cNvSpPr txBox="1"/>
          <p:nvPr/>
        </p:nvSpPr>
        <p:spPr>
          <a:xfrm>
            <a:off x="326073" y="34768"/>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Communion with God (Puritan Matthew Barker)</a:t>
            </a:r>
          </a:p>
        </p:txBody>
      </p:sp>
    </p:spTree>
    <p:extLst>
      <p:ext uri="{BB962C8B-B14F-4D97-AF65-F5344CB8AC3E}">
        <p14:creationId xmlns:p14="http://schemas.microsoft.com/office/powerpoint/2010/main" val="254230008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34538-08D0-350F-1164-B3BD6814DAB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31AFEE7-9BD8-D644-B235-79CE5BF69D48}"/>
              </a:ext>
            </a:extLst>
          </p:cNvPr>
          <p:cNvSpPr txBox="1">
            <a:spLocks noChangeArrowheads="1"/>
          </p:cNvSpPr>
          <p:nvPr/>
        </p:nvSpPr>
        <p:spPr bwMode="auto">
          <a:xfrm>
            <a:off x="158496" y="898767"/>
            <a:ext cx="11805602"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indwelling presence of God the Holy Spirit (8:9)</a:t>
            </a:r>
          </a:p>
          <a:p>
            <a:pPr marL="857250" lvl="0" indent="-857250">
              <a:buFont typeface="+mj-lt"/>
              <a:buAutoNum type="romanUcPeriod"/>
            </a:pPr>
            <a:r>
              <a:rPr lang="en-US" i="0" dirty="0">
                <a:solidFill>
                  <a:schemeClr val="tx1"/>
                </a:solidFill>
                <a:latin typeface="Arial" panose="020B0604020202020204" pitchFamily="34" charset="0"/>
              </a:rPr>
              <a:t>The indwelling presence of God the Son (8:10)</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If Christ is in you, though the body is dead because of sin, yet the spirit is alive because of righteousness. (NASB95)</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85008F8-68F6-236A-635B-FBB6DC18E1B2}"/>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 Part 2 </a:t>
            </a:r>
            <a:r>
              <a:rPr lang="en-US" sz="2800" dirty="0">
                <a:latin typeface="Arial" panose="020B0604020202020204" pitchFamily="34" charset="0"/>
                <a:cs typeface="Arial" panose="020B0604020202020204" pitchFamily="34" charset="0"/>
              </a:rPr>
              <a:t>(Romans 8:9-11)</a:t>
            </a:r>
          </a:p>
        </p:txBody>
      </p:sp>
      <p:sp>
        <p:nvSpPr>
          <p:cNvPr id="2" name="TextBox 1">
            <a:extLst>
              <a:ext uri="{FF2B5EF4-FFF2-40B4-BE49-F238E27FC236}">
                <a16:creationId xmlns:a16="http://schemas.microsoft.com/office/drawing/2014/main" id="{1E36EA58-8F79-0CC3-3C71-448AB7D16F4B}"/>
              </a:ext>
            </a:extLst>
          </p:cNvPr>
          <p:cNvSpPr txBox="1"/>
          <p:nvPr/>
        </p:nvSpPr>
        <p:spPr>
          <a:xfrm>
            <a:off x="713678" y="3265741"/>
            <a:ext cx="10772078" cy="1354217"/>
          </a:xfrm>
          <a:prstGeom prst="rect">
            <a:avLst/>
          </a:prstGeom>
          <a:noFill/>
        </p:spPr>
        <p:txBody>
          <a:bodyPr wrap="square" rtlCol="0">
            <a:spAutoFit/>
          </a:bodyPr>
          <a:lstStyle/>
          <a:p>
            <a:pPr algn="just"/>
            <a:r>
              <a:rPr lang="en-US" sz="3200" i="1" dirty="0">
                <a:effectLst/>
                <a:latin typeface="Calibri" panose="020F0502020204030204" pitchFamily="34" charset="0"/>
                <a:ea typeface="Times New Roman" panose="02020603050405020304" pitchFamily="18" charset="0"/>
              </a:rPr>
              <a:t>But if Christ is in you, although the body is dead because of sin, the Spirit is life because of righteousness. (ESV)</a:t>
            </a:r>
            <a:endParaRPr lang="en-US" sz="3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357696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016D6-D920-B6EB-488A-550C7AFB04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2C02855-D928-F18E-4D63-79E86773ECEA}"/>
              </a:ext>
            </a:extLst>
          </p:cNvPr>
          <p:cNvSpPr txBox="1">
            <a:spLocks noChangeArrowheads="1"/>
          </p:cNvSpPr>
          <p:nvPr/>
        </p:nvSpPr>
        <p:spPr bwMode="auto">
          <a:xfrm>
            <a:off x="173038" y="935071"/>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Arial" panose="020B0604020202020204" pitchFamily="34" charset="0"/>
                <a:ea typeface="Times New Roman" panose="02020603050405020304" pitchFamily="18" charset="0"/>
              </a:rPr>
              <a:t>Since Christ is in you, even though your body will be subject to decay and death, these being the consequences of sin, the glorious truth of Christ in you is that the Holy Spirit also dwells in you and He will give life to your mortal body, resurrecting it and glorifying it because the righteousness of Christ has been credited to you.</a:t>
            </a:r>
            <a:endParaRPr lang="en-US" sz="40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C7C1B206-A05C-2414-E9F5-C3AB8B833F7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 Summary</a:t>
            </a:r>
          </a:p>
        </p:txBody>
      </p:sp>
    </p:spTree>
    <p:extLst>
      <p:ext uri="{BB962C8B-B14F-4D97-AF65-F5344CB8AC3E}">
        <p14:creationId xmlns:p14="http://schemas.microsoft.com/office/powerpoint/2010/main" val="2069789583"/>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15F42-0A55-B157-5F52-316713E3D8B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9C4B137-DCE8-E0C7-10C6-688D373D137D}"/>
              </a:ext>
            </a:extLst>
          </p:cNvPr>
          <p:cNvSpPr txBox="1">
            <a:spLocks noChangeArrowheads="1"/>
          </p:cNvSpPr>
          <p:nvPr/>
        </p:nvSpPr>
        <p:spPr bwMode="auto">
          <a:xfrm>
            <a:off x="173038" y="801254"/>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Times New Roman" panose="02020603050405020304" pitchFamily="18" charset="0"/>
              </a:rPr>
              <a:t>54 But when this perishable will have put on the imperishable, and this mortal will have put on immortality, then will come about the saying that is written, "DEATH IS SWALLOWED UP in victory. 55 "O DEATH, WHERE IS YOUR VICTORY? O  DEATH, WHERE IS YOUR STING?" </a:t>
            </a:r>
            <a:endParaRPr lang="en-US" sz="44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7E6D5C06-FFFF-98E4-1A7B-6B59EF5F806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15:54-55</a:t>
            </a:r>
          </a:p>
        </p:txBody>
      </p:sp>
    </p:spTree>
    <p:extLst>
      <p:ext uri="{BB962C8B-B14F-4D97-AF65-F5344CB8AC3E}">
        <p14:creationId xmlns:p14="http://schemas.microsoft.com/office/powerpoint/2010/main" val="165705143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D5A5A-06F6-BD17-8AB8-E3303812B1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8ACD845-AAA8-A819-4268-CE7F84A82869}"/>
              </a:ext>
            </a:extLst>
          </p:cNvPr>
          <p:cNvSpPr txBox="1">
            <a:spLocks noChangeArrowheads="1"/>
          </p:cNvSpPr>
          <p:nvPr/>
        </p:nvSpPr>
        <p:spPr bwMode="auto">
          <a:xfrm>
            <a:off x="173038" y="801254"/>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Times New Roman" panose="02020603050405020304" pitchFamily="18" charset="0"/>
              </a:rPr>
              <a:t>to whom [the saints] God willed to make known what is the riches of the glory of this mystery among the Gentiles, which is </a:t>
            </a:r>
            <a:r>
              <a:rPr lang="en-US" sz="4400" b="0" i="1" u="sng" dirty="0">
                <a:solidFill>
                  <a:schemeClr val="tx1"/>
                </a:solidFill>
                <a:effectLst/>
                <a:latin typeface="Calibri" panose="020F0502020204030204" pitchFamily="34" charset="0"/>
                <a:ea typeface="Times New Roman" panose="02020603050405020304" pitchFamily="18" charset="0"/>
              </a:rPr>
              <a:t>Christ in you</a:t>
            </a:r>
            <a:r>
              <a:rPr lang="en-US" sz="4400" b="0" i="1" dirty="0">
                <a:solidFill>
                  <a:schemeClr val="tx1"/>
                </a:solidFill>
                <a:effectLst/>
                <a:latin typeface="Calibri" panose="020F0502020204030204" pitchFamily="34" charset="0"/>
                <a:ea typeface="Times New Roman" panose="02020603050405020304" pitchFamily="18" charset="0"/>
              </a:rPr>
              <a:t>, the hope of glory. </a:t>
            </a:r>
            <a:endParaRPr lang="en-US" sz="44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C5DE8F80-F5D6-EEB9-C4C3-ED6DDEF4AEB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1:27</a:t>
            </a:r>
          </a:p>
        </p:txBody>
      </p:sp>
    </p:spTree>
    <p:extLst>
      <p:ext uri="{BB962C8B-B14F-4D97-AF65-F5344CB8AC3E}">
        <p14:creationId xmlns:p14="http://schemas.microsoft.com/office/powerpoint/2010/main" val="300378291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F2999-89F3-BD93-F516-2D9C160A2FE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5CCDEFA-4E4F-63FC-22AD-76E53BD25D3C}"/>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Times New Roman" panose="02020603050405020304" pitchFamily="18" charset="0"/>
              </a:rPr>
              <a:t>If anyone loves Me, he will keep My word; and My Father will love him, and We will come to him and make Our abode with him. </a:t>
            </a:r>
            <a:endParaRPr lang="en-US" sz="44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0F2534E5-8D4B-510C-82DE-3E5687D5100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14:23</a:t>
            </a:r>
          </a:p>
        </p:txBody>
      </p:sp>
    </p:spTree>
    <p:extLst>
      <p:ext uri="{BB962C8B-B14F-4D97-AF65-F5344CB8AC3E}">
        <p14:creationId xmlns:p14="http://schemas.microsoft.com/office/powerpoint/2010/main" val="216799616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E1CEB-1C0B-E5C8-E32C-921A768F3EB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015B019-32C8-7141-0CD4-5BFE7E32F06A}"/>
              </a:ext>
            </a:extLst>
          </p:cNvPr>
          <p:cNvSpPr txBox="1">
            <a:spLocks noChangeArrowheads="1"/>
          </p:cNvSpPr>
          <p:nvPr/>
        </p:nvSpPr>
        <p:spPr bwMode="auto">
          <a:xfrm>
            <a:off x="158496" y="898767"/>
            <a:ext cx="11805602"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indwelling presence of God the Holy Spirit (8:9)</a:t>
            </a:r>
          </a:p>
          <a:p>
            <a:pPr marL="857250" lvl="0" indent="-857250">
              <a:buFont typeface="+mj-lt"/>
              <a:buAutoNum type="romanUcPeriod"/>
            </a:pPr>
            <a:r>
              <a:rPr lang="en-US" i="0" dirty="0">
                <a:solidFill>
                  <a:schemeClr val="tx1"/>
                </a:solidFill>
                <a:latin typeface="Arial" panose="020B0604020202020204" pitchFamily="34" charset="0"/>
              </a:rPr>
              <a:t>The indwelling presence of God the Son (8:10)</a:t>
            </a:r>
          </a:p>
          <a:p>
            <a:pPr marL="857250" lvl="0" indent="-857250">
              <a:buFont typeface="+mj-lt"/>
              <a:buAutoNum type="romanUcPeriod"/>
            </a:pPr>
            <a:r>
              <a:rPr lang="en-US" i="0" dirty="0">
                <a:solidFill>
                  <a:schemeClr val="tx1"/>
                </a:solidFill>
                <a:latin typeface="Arial" panose="020B0604020202020204" pitchFamily="34" charset="0"/>
              </a:rPr>
              <a:t>The indwelling presence of God the Father (8:11)</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But if the Spirit of Him who raised Jesus from the dead dwells in you, He who raised Christ Jesus from the dead will also give life to your mortal bodies through His Spirit who dwells in you. </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472F44B5-DA1A-CE59-E22D-F0649BE1C5D3}"/>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 Part 2 </a:t>
            </a:r>
            <a:r>
              <a:rPr lang="en-US" sz="2800" dirty="0">
                <a:latin typeface="Arial" panose="020B0604020202020204" pitchFamily="34" charset="0"/>
                <a:cs typeface="Arial" panose="020B0604020202020204" pitchFamily="34" charset="0"/>
              </a:rPr>
              <a:t>(Romans 8:9-11)</a:t>
            </a:r>
          </a:p>
        </p:txBody>
      </p:sp>
      <p:sp>
        <p:nvSpPr>
          <p:cNvPr id="4" name="TextBox 3">
            <a:extLst>
              <a:ext uri="{FF2B5EF4-FFF2-40B4-BE49-F238E27FC236}">
                <a16:creationId xmlns:a16="http://schemas.microsoft.com/office/drawing/2014/main" id="{7C504801-DABC-8BE8-F372-5132CFB923BA}"/>
              </a:ext>
            </a:extLst>
          </p:cNvPr>
          <p:cNvSpPr txBox="1"/>
          <p:nvPr/>
        </p:nvSpPr>
        <p:spPr>
          <a:xfrm>
            <a:off x="713678" y="4325108"/>
            <a:ext cx="10772078" cy="2339102"/>
          </a:xfrm>
          <a:prstGeom prst="rect">
            <a:avLst/>
          </a:prstGeom>
          <a:noFill/>
        </p:spPr>
        <p:txBody>
          <a:bodyPr wrap="square" rtlCol="0">
            <a:spAutoFit/>
          </a:bodyPr>
          <a:lstStyle/>
          <a:p>
            <a:pPr marL="0" marR="0" algn="just"/>
            <a:r>
              <a:rPr lang="en-US" sz="3200" i="1" dirty="0">
                <a:effectLst/>
                <a:latin typeface="Arial" panose="020B0604020202020204" pitchFamily="34" charset="0"/>
                <a:ea typeface="Calibri" panose="020F0502020204030204" pitchFamily="34" charset="0"/>
                <a:cs typeface="Arial" panose="020B0604020202020204" pitchFamily="34" charset="0"/>
              </a:rPr>
              <a:t>For where the Spirit is, there Christ is also. Wherever one person of the Trinity is present, the whole Trinity is present too. For the Trinity is undivided and has a perfect unity in itself.                                        </a:t>
            </a:r>
            <a:r>
              <a:rPr lang="en-US" sz="3200" i="1" dirty="0">
                <a:latin typeface="Arial" panose="020B0604020202020204" pitchFamily="34" charset="0"/>
                <a:ea typeface="Calibri" panose="020F0502020204030204" pitchFamily="34" charset="0"/>
                <a:cs typeface="Arial" panose="020B0604020202020204" pitchFamily="34" charset="0"/>
              </a:rPr>
              <a:t>~</a:t>
            </a:r>
            <a:r>
              <a:rPr lang="en-US" sz="3200" dirty="0">
                <a:effectLst/>
                <a:latin typeface="Arial" panose="020B0604020202020204" pitchFamily="34" charset="0"/>
                <a:ea typeface="Times New Roman" panose="02020603050405020304" pitchFamily="18" charset="0"/>
              </a:rPr>
              <a:t>Chrysostom  (347–407 AD)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846740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25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043D9-A56E-AC54-2805-570B826E790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7B9E76-701E-26BA-1EC7-DFFB7017A13A}"/>
              </a:ext>
            </a:extLst>
          </p:cNvPr>
          <p:cNvSpPr txBox="1">
            <a:spLocks noChangeArrowheads="1"/>
          </p:cNvSpPr>
          <p:nvPr/>
        </p:nvSpPr>
        <p:spPr bwMode="auto">
          <a:xfrm>
            <a:off x="173038" y="801254"/>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Now God has not only raised the Lord, but will also raise us up through His power.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55D8F6B-A488-6925-452A-619147D0A62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6:14</a:t>
            </a:r>
          </a:p>
        </p:txBody>
      </p:sp>
    </p:spTree>
    <p:extLst>
      <p:ext uri="{BB962C8B-B14F-4D97-AF65-F5344CB8AC3E}">
        <p14:creationId xmlns:p14="http://schemas.microsoft.com/office/powerpoint/2010/main" val="396532201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For those who are according to the flesh set their minds on the things of the flesh, but those who are according to the Spirit, the things of the Spirit. 6 For the mind set on the flesh is death, but the mind set on the Spirit is life and peace, 7 because the mind set on the flesh is hostile toward God; for it does not subject itself to the law of God, for it is not even able to do so, 8 and those who are in the flesh cannot please God. </a:t>
            </a: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8:5-8</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DAAB3-D64B-1686-9B58-FF08C8CC5A3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E1E1A67-8E2D-647C-0ADE-AEF971D55468}"/>
              </a:ext>
            </a:extLst>
          </p:cNvPr>
          <p:cNvSpPr txBox="1">
            <a:spLocks noChangeArrowheads="1"/>
          </p:cNvSpPr>
          <p:nvPr/>
        </p:nvSpPr>
        <p:spPr bwMode="auto">
          <a:xfrm>
            <a:off x="284258" y="979673"/>
            <a:ext cx="11805602"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Sight of sin. </a:t>
            </a:r>
          </a:p>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Sorrow for sin. </a:t>
            </a:r>
          </a:p>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Confession of sin. </a:t>
            </a:r>
          </a:p>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Shame for sin.  </a:t>
            </a:r>
          </a:p>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Hatred for sin. </a:t>
            </a:r>
          </a:p>
          <a:p>
            <a:pPr marL="514350" marR="0" lvl="0" indent="-514350" algn="just">
              <a:buFont typeface="+mj-lt"/>
              <a:buAutoNum type="arabicPeriod"/>
            </a:pPr>
            <a:r>
              <a:rPr lang="en-US" sz="4000" b="0" i="0" dirty="0">
                <a:solidFill>
                  <a:schemeClr val="tx1"/>
                </a:solidFill>
                <a:effectLst/>
                <a:latin typeface="Arial" panose="020B0604020202020204" pitchFamily="34" charset="0"/>
                <a:ea typeface="Calibri" panose="020F0502020204030204" pitchFamily="34" charset="0"/>
                <a:cs typeface="Arial" panose="020B0604020202020204" pitchFamily="34" charset="0"/>
              </a:rPr>
              <a:t>Turning away from sin</a:t>
            </a:r>
            <a:r>
              <a:rPr lang="en-US" sz="4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buNone/>
            </a:pPr>
            <a:endParaRPr lang="en-US"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49B4B2C7-81BB-80AC-72BC-2374511AF7F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Six Characteristics of True Repentance</a:t>
            </a:r>
          </a:p>
        </p:txBody>
      </p:sp>
    </p:spTree>
    <p:extLst>
      <p:ext uri="{BB962C8B-B14F-4D97-AF65-F5344CB8AC3E}">
        <p14:creationId xmlns:p14="http://schemas.microsoft.com/office/powerpoint/2010/main" val="26445142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F9D16-255B-5B78-5014-975CBCC500A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1253E9C-E280-A85C-815C-C0A9581A6262}"/>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Mind (Part 2)</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:9-11</a:t>
            </a:r>
          </a:p>
        </p:txBody>
      </p:sp>
      <p:sp>
        <p:nvSpPr>
          <p:cNvPr id="4" name="TextBox 3">
            <a:extLst>
              <a:ext uri="{FF2B5EF4-FFF2-40B4-BE49-F238E27FC236}">
                <a16:creationId xmlns:a16="http://schemas.microsoft.com/office/drawing/2014/main" id="{A3AC0483-6FF8-7FBB-69E1-72D607820C8E}"/>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April 6, 2025</a:t>
            </a:r>
          </a:p>
        </p:txBody>
      </p:sp>
      <p:pic>
        <p:nvPicPr>
          <p:cNvPr id="5" name="Picture 4" descr="A close up of a book cover&#10;&#10;Description automatically generated">
            <a:extLst>
              <a:ext uri="{FF2B5EF4-FFF2-40B4-BE49-F238E27FC236}">
                <a16:creationId xmlns:a16="http://schemas.microsoft.com/office/drawing/2014/main" id="{F08FF5A3-D566-6E7D-E10C-FA5914FA2C00}"/>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178354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However, you are not in the flesh but in the Spirit, if indeed the Spirit of God dwells in you. But if anyone does not have the Spirit of Christ, he does not belong to Him. 10 If Christ is in you, though the body is dead because of sin, yet the spirit is alive because of righteousness. 11 But if the Spirit of Him who raised Jesus from the dead dwells in you, He who raised Christ Jesus from the dead will also give life to your mortal bodies through His Spirit who dwells in you.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8:9-11</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07550-53DA-943F-7B39-46EE038A09E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BC7A5B3-C9A5-A79B-EE87-45E7619D923A}"/>
              </a:ext>
            </a:extLst>
          </p:cNvPr>
          <p:cNvSpPr txBox="1">
            <a:spLocks noChangeArrowheads="1"/>
          </p:cNvSpPr>
          <p:nvPr/>
        </p:nvSpPr>
        <p:spPr bwMode="auto">
          <a:xfrm>
            <a:off x="173038" y="879311"/>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Do you not know that you are a temple of God and that the Spirit of God dwells in you? 17 If any man destroys the temple of God, God will destroy him, for the temple of God is holy, and that is what you are.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F567DC6-F0BA-0117-2919-AC35450704A5}"/>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3:16-17</a:t>
            </a:r>
          </a:p>
        </p:txBody>
      </p:sp>
    </p:spTree>
    <p:extLst>
      <p:ext uri="{BB962C8B-B14F-4D97-AF65-F5344CB8AC3E}">
        <p14:creationId xmlns:p14="http://schemas.microsoft.com/office/powerpoint/2010/main" val="311966921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A17C-E55C-4804-CD97-4F3ED59D851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CBE1C21-5AD0-ECEF-D5A4-CB03AA658058}"/>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However, you are not in the flesh but in the Spirit, if indeed the Spirit of God dwells </a:t>
            </a:r>
            <a:r>
              <a:rPr lang="en-US" sz="4000" i="1" cap="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you</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But if anyone does not have the Spirit of Christ, he does not belong to Him. 10 If Christ is </a:t>
            </a:r>
            <a:r>
              <a:rPr lang="en-US" sz="4000" i="1" cap="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you</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though the body is dead because of sin, yet the spirit is alive because of righteousness. 11 But if the Spirit of Him who raised Jesus from the dead dwells </a:t>
            </a:r>
            <a:r>
              <a:rPr lang="en-US" sz="4000" i="1" cap="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you</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He who raised Christ Jesus from the dead will also give life to your mortal bodies through His Spirit who dwells </a:t>
            </a:r>
            <a:r>
              <a:rPr lang="en-US" sz="4000" i="1" cap="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you</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3970C4B-0A50-BE8B-5D7A-4C61E15E627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8:9-11</a:t>
            </a:r>
          </a:p>
        </p:txBody>
      </p:sp>
    </p:spTree>
    <p:extLst>
      <p:ext uri="{BB962C8B-B14F-4D97-AF65-F5344CB8AC3E}">
        <p14:creationId xmlns:p14="http://schemas.microsoft.com/office/powerpoint/2010/main" val="209076088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D9ADC-1092-3656-1778-B16B6B2CFA2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994F2CA-290B-172C-5028-367D92DADDEC}"/>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Arial" panose="020B0604020202020204" pitchFamily="34" charset="0"/>
                <a:ea typeface="Times New Roman" panose="02020603050405020304" pitchFamily="18" charset="0"/>
              </a:rPr>
              <a:t>Living cognizant of the fact that God dwells personally and permanently within us, saving us and enabling us to live for Him</a:t>
            </a:r>
            <a:r>
              <a:rPr lang="en-US" sz="4400" b="0" dirty="0">
                <a:solidFill>
                  <a:schemeClr val="tx1"/>
                </a:solidFill>
                <a:effectLst/>
                <a:latin typeface="Arial" panose="020B0604020202020204" pitchFamily="34" charset="0"/>
                <a:ea typeface="Times New Roman" panose="02020603050405020304" pitchFamily="18" charset="0"/>
              </a:rPr>
              <a:t>.</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E2E8162-B66B-2EFE-B563-EF21BA9CCFF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Sanctification</a:t>
            </a:r>
          </a:p>
        </p:txBody>
      </p:sp>
    </p:spTree>
    <p:extLst>
      <p:ext uri="{BB962C8B-B14F-4D97-AF65-F5344CB8AC3E}">
        <p14:creationId xmlns:p14="http://schemas.microsoft.com/office/powerpoint/2010/main" val="318694420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indwelling presence of God the Holy Spirit (8:9)</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However, you are not in the flesh but in the Spirit, if indeed the Spirit of God dwells in you. But if anyone does not have the Spirit of Christ, he does not belong to Him.</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 Part 2 </a:t>
            </a:r>
            <a:r>
              <a:rPr lang="en-US" sz="2800" dirty="0">
                <a:latin typeface="Arial" panose="020B0604020202020204" pitchFamily="34" charset="0"/>
                <a:cs typeface="Arial" panose="020B0604020202020204" pitchFamily="34" charset="0"/>
              </a:rPr>
              <a:t>(Romans 8:9-11)</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2E4F4-4AE4-630E-BC04-F6A2730E5B2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A34BF-EFC4-AF8D-91ED-0FDA50F0FAB3}"/>
              </a:ext>
            </a:extLst>
          </p:cNvPr>
          <p:cNvSpPr txBox="1">
            <a:spLocks noChangeArrowheads="1"/>
          </p:cNvSpPr>
          <p:nvPr/>
        </p:nvSpPr>
        <p:spPr bwMode="auto">
          <a:xfrm>
            <a:off x="173038" y="801254"/>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 Or do you not know that your body is a temple of the Holy Spirit who is in you, whom you have from God, and that you are not your own? 20 For you have been bought with a price: therefore glorify God in your body.</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4005C9-F9A6-941D-3DB1-224A304B68F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6:19-20</a:t>
            </a:r>
          </a:p>
        </p:txBody>
      </p:sp>
    </p:spTree>
    <p:extLst>
      <p:ext uri="{BB962C8B-B14F-4D97-AF65-F5344CB8AC3E}">
        <p14:creationId xmlns:p14="http://schemas.microsoft.com/office/powerpoint/2010/main" val="121155355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2B341-7326-1A33-1D9B-60A2E41B71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AD64103-93AB-DE84-B0DC-AA4CCD0CEA02}"/>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 In Him [in Christ], you also, after listening to the message of truth, the gospel of your salvation — having also believed, you were sealed in Him [Christ] with the Holy Spirit of promise, 14 who is given as a pledge of our inheritance, with a view to the redemption of God's own possession, to the praise of His glory.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4F068E5-23B3-4A57-3888-1DB2A5DF8F8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1:13-14</a:t>
            </a:r>
          </a:p>
        </p:txBody>
      </p:sp>
    </p:spTree>
    <p:extLst>
      <p:ext uri="{BB962C8B-B14F-4D97-AF65-F5344CB8AC3E}">
        <p14:creationId xmlns:p14="http://schemas.microsoft.com/office/powerpoint/2010/main" val="4293759408"/>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5031</TotalTime>
  <Words>1349</Words>
  <Application>Microsoft Office PowerPoint</Application>
  <PresentationFormat>Widescreen</PresentationFormat>
  <Paragraphs>73</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Abadi</vt:lpstr>
      <vt:lpstr>Aptos</vt:lpstr>
      <vt:lpstr>Arial</vt:lpstr>
      <vt:lpstr>Avenir Next LT Pro Light</vt:lpstr>
      <vt:lpstr>Bookman Old Style</vt:lpstr>
      <vt:lpstr>Calibri</vt:lpstr>
      <vt:lpstr>Rockwell</vt:lpstr>
      <vt:lpstr>Times New Roman</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52</cp:revision>
  <dcterms:created xsi:type="dcterms:W3CDTF">2022-12-30T16:15:56Z</dcterms:created>
  <dcterms:modified xsi:type="dcterms:W3CDTF">2025-04-05T15:18:19Z</dcterms:modified>
</cp:coreProperties>
</file>